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391" r:id="rId4"/>
    <p:sldId id="259" r:id="rId5"/>
    <p:sldId id="392" r:id="rId6"/>
    <p:sldId id="299" r:id="rId7"/>
    <p:sldId id="390" r:id="rId8"/>
    <p:sldId id="363" r:id="rId9"/>
    <p:sldId id="393" r:id="rId10"/>
    <p:sldId id="260" r:id="rId11"/>
    <p:sldId id="261" r:id="rId12"/>
    <p:sldId id="364" r:id="rId13"/>
    <p:sldId id="365" r:id="rId14"/>
    <p:sldId id="366" r:id="rId15"/>
    <p:sldId id="367" r:id="rId16"/>
    <p:sldId id="368" r:id="rId17"/>
    <p:sldId id="369" r:id="rId18"/>
    <p:sldId id="370" r:id="rId19"/>
    <p:sldId id="371" r:id="rId20"/>
    <p:sldId id="372" r:id="rId21"/>
    <p:sldId id="373" r:id="rId22"/>
    <p:sldId id="374" r:id="rId23"/>
    <p:sldId id="375" r:id="rId24"/>
    <p:sldId id="376" r:id="rId25"/>
    <p:sldId id="377" r:id="rId26"/>
    <p:sldId id="378" r:id="rId27"/>
    <p:sldId id="379" r:id="rId28"/>
    <p:sldId id="380" r:id="rId29"/>
    <p:sldId id="381" r:id="rId30"/>
    <p:sldId id="382" r:id="rId31"/>
    <p:sldId id="383" r:id="rId32"/>
    <p:sldId id="384" r:id="rId33"/>
    <p:sldId id="262" r:id="rId34"/>
    <p:sldId id="387" r:id="rId35"/>
    <p:sldId id="388" r:id="rId36"/>
    <p:sldId id="389" r:id="rId37"/>
    <p:sldId id="385" r:id="rId3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5B58A50-3456-45EA-8D9C-A515211F35F5}">
          <p14:sldIdLst>
            <p14:sldId id="256"/>
          </p14:sldIdLst>
        </p14:section>
        <p14:section name="Проблема" id="{0E99F210-ED4E-47A2-B02B-2AB872916836}">
          <p14:sldIdLst>
            <p14:sldId id="257"/>
            <p14:sldId id="391"/>
          </p14:sldIdLst>
        </p14:section>
        <p14:section name="Аудитория" id="{C56C88CD-586F-47E5-AC46-E097F6A90B37}">
          <p14:sldIdLst>
            <p14:sldId id="259"/>
            <p14:sldId id="392"/>
          </p14:sldIdLst>
        </p14:section>
        <p14:section name="Наша игра" id="{E9D57696-01D0-450A-AD1A-EEF51D12EDC2}">
          <p14:sldIdLst>
            <p14:sldId id="299"/>
            <p14:sldId id="390"/>
            <p14:sldId id="363"/>
            <p14:sldId id="393"/>
          </p14:sldIdLst>
        </p14:section>
        <p14:section name="Команда" id="{B834548F-5DDB-4612-AC86-0A75546A6B9E}">
          <p14:sldIdLst>
            <p14:sldId id="260"/>
          </p14:sldIdLst>
        </p14:section>
        <p14:section name="Трейлер" id="{2E56BAE7-5786-4AC9-BB70-529EFA08BA9F}">
          <p14:sldIdLst>
            <p14:sldId id="261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</p14:sldIdLst>
        </p14:section>
        <p14:section name="Конец" id="{930E2BBC-3E4C-438B-9C38-FD273A2E1901}">
          <p14:sldIdLst>
            <p14:sldId id="262"/>
            <p14:sldId id="387"/>
            <p14:sldId id="388"/>
            <p14:sldId id="389"/>
            <p14:sldId id="3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791EA0-2F79-4D62-A686-E180D645DF0E}" v="8" dt="2020-12-18T17:16:56.837"/>
    <p1510:client id="{AA95321C-5847-41F0-AC43-44E6D07B0565}" v="289" dt="2020-12-11T07:36:22.2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клишенков Артем" userId="a8aa177e2960d630" providerId="Windows Live" clId="Web-{3E791EA0-2F79-4D62-A686-E180D645DF0E}"/>
    <pc:docChg chg="modSld">
      <pc:chgData name="клишенков Артем" userId="a8aa177e2960d630" providerId="Windows Live" clId="Web-{3E791EA0-2F79-4D62-A686-E180D645DF0E}" dt="2020-12-18T17:16:56.837" v="7" actId="20577"/>
      <pc:docMkLst>
        <pc:docMk/>
      </pc:docMkLst>
      <pc:sldChg chg="delSp modSp">
        <pc:chgData name="клишенков Артем" userId="a8aa177e2960d630" providerId="Windows Live" clId="Web-{3E791EA0-2F79-4D62-A686-E180D645DF0E}" dt="2020-12-18T17:16:23.867" v="6" actId="20577"/>
        <pc:sldMkLst>
          <pc:docMk/>
          <pc:sldMk cId="583459092" sldId="257"/>
        </pc:sldMkLst>
        <pc:spChg chg="mod">
          <ac:chgData name="клишенков Артем" userId="a8aa177e2960d630" providerId="Windows Live" clId="Web-{3E791EA0-2F79-4D62-A686-E180D645DF0E}" dt="2020-12-18T17:16:23.867" v="6" actId="20577"/>
          <ac:spMkLst>
            <pc:docMk/>
            <pc:sldMk cId="583459092" sldId="257"/>
            <ac:spMk id="4" creationId="{61063EAE-A433-4E46-8659-F4DB7E901A06}"/>
          </ac:spMkLst>
        </pc:spChg>
        <pc:spChg chg="del mod">
          <ac:chgData name="клишенков Артем" userId="a8aa177e2960d630" providerId="Windows Live" clId="Web-{3E791EA0-2F79-4D62-A686-E180D645DF0E}" dt="2020-12-18T17:16:04.757" v="1"/>
          <ac:spMkLst>
            <pc:docMk/>
            <pc:sldMk cId="583459092" sldId="257"/>
            <ac:spMk id="5" creationId="{53A729A2-1E17-4FB8-B30F-59771702DC2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7373DE-F285-462C-B7A9-E9D2A060D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E265B56C-138E-4EFC-8A64-9321F17217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FF1B2712-50A8-4D08-937C-96F29C77E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44F8-F9FD-43F7-9BBA-C47CD544F29D}" type="datetimeFigureOut">
              <a:rPr lang="ru-RU" smtClean="0"/>
              <a:t>18.12.2020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C17E372A-5CF4-4D94-B358-066EC3305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5A762330-7235-418C-A6C7-2BE1ADBFD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AE87-DAD3-4E1B-B8C2-80582288E3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2558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0C45FDD-82CD-4028-8619-93F48183C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12FAAE39-D6CB-49DE-B42A-AD7244F838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F535CC08-8B59-4A85-BAD5-82416B5A1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44F8-F9FD-43F7-9BBA-C47CD544F29D}" type="datetimeFigureOut">
              <a:rPr lang="ru-RU" smtClean="0"/>
              <a:t>18.12.2020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843C3E9D-A229-4907-BC19-26BAE8EEC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438CE64D-4296-45F2-83B2-C099D3086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AE87-DAD3-4E1B-B8C2-80582288E3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5174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xmlns="" id="{E0010D41-4603-4B9B-B2DC-258D0F659E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14C403DE-7117-495D-B00F-E8B9566061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34EF4022-25D9-4B0E-968E-A91736F29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44F8-F9FD-43F7-9BBA-C47CD544F29D}" type="datetimeFigureOut">
              <a:rPr lang="ru-RU" smtClean="0"/>
              <a:t>18.12.2020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822F0E78-36A9-4D81-A94D-3ED03CC48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56BC8F42-1BE0-4ACB-AD19-398F713AA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AE87-DAD3-4E1B-B8C2-80582288E3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2821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3D33F25-9A3E-484C-9C38-4E5CA6C75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5C469406-A44F-4FC4-AA88-F9E5EF156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0F1FC248-1FB5-4B26-B036-28794F730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44F8-F9FD-43F7-9BBA-C47CD544F29D}" type="datetimeFigureOut">
              <a:rPr lang="ru-RU" smtClean="0"/>
              <a:t>18.12.2020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2787E84A-B5C1-40C3-A3CA-27CBEC4A9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CEB3F4CB-6F22-4629-AC3F-7D89C6530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AE87-DAD3-4E1B-B8C2-80582288E3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5164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0D6114E-0201-41B4-9936-862315EBE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123FFBAF-513E-45B1-BECA-F93E2B8416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13879A0F-4DA4-42BA-BCC3-173498BB4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44F8-F9FD-43F7-9BBA-C47CD544F29D}" type="datetimeFigureOut">
              <a:rPr lang="ru-RU" smtClean="0"/>
              <a:t>18.12.2020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AC284B61-C7C4-48CB-8E5D-228AE5497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C30C8F52-1176-45C5-84A6-086217ADD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AE87-DAD3-4E1B-B8C2-80582288E3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7559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0D45C0F-279B-40B4-9739-C94DD7CDA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3452A841-9539-4740-A62C-4EC1AF4EAD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50AC9472-E00E-4205-94BE-F8F116DC17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DC2CD655-26B1-4BD9-BAB1-4931F0B36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44F8-F9FD-43F7-9BBA-C47CD544F29D}" type="datetimeFigureOut">
              <a:rPr lang="ru-RU" smtClean="0"/>
              <a:t>18.12.2020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32E2504C-7645-4B82-AEBC-5B4F87861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9F9D4081-7FE7-4AFB-9FF7-098B77E82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AE87-DAD3-4E1B-B8C2-80582288E3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5160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08FB1FC-E2E2-40C7-93AE-5C3325412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0E14E0D4-3455-430D-9CD8-566CA8D61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93BB4F3D-06FE-44AB-AFFE-8B5E2154D2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DEB54B62-4422-46BA-A193-AEEAA3AFC4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A0692C40-509C-4F68-BF09-2297FEDBC2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xmlns="" id="{90E6F3AE-3F96-4228-B73D-5A2E9E087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44F8-F9FD-43F7-9BBA-C47CD544F29D}" type="datetimeFigureOut">
              <a:rPr lang="ru-RU" smtClean="0"/>
              <a:t>18.12.2020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xmlns="" id="{C411C8BF-F01F-482D-BFD5-1EDD03580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162CDF06-3764-4CF2-B68C-999CC38DF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AE87-DAD3-4E1B-B8C2-80582288E3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3690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CDDE2D7-BCDE-4FF8-9F82-CBFFEFC16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5B334AA4-4ECF-4249-BA22-0303B007A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44F8-F9FD-43F7-9BBA-C47CD544F29D}" type="datetimeFigureOut">
              <a:rPr lang="ru-RU" smtClean="0"/>
              <a:t>18.12.2020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02163DF4-7448-44E4-8892-00886E2D3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049E71F8-D837-4330-A43A-DB6CEC8B9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AE87-DAD3-4E1B-B8C2-80582288E3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7867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C3D6D0FF-99E8-426D-B0C5-271135A21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44F8-F9FD-43F7-9BBA-C47CD544F29D}" type="datetimeFigureOut">
              <a:rPr lang="ru-RU" smtClean="0"/>
              <a:t>18.12.2020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9FE7AE5D-F91E-4ACA-8B8D-9A267EEA2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62481A3E-7EA1-4A92-B0E8-4E29A4BEC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AE87-DAD3-4E1B-B8C2-80582288E3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1266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C973335-8954-4C62-9553-7F9CC6136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AB7A9640-9B0E-416F-804E-076A741B7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0DB2BD66-2379-4466-97EF-A139CF11D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2E644610-3A41-4567-A70A-972E5F015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44F8-F9FD-43F7-9BBA-C47CD544F29D}" type="datetimeFigureOut">
              <a:rPr lang="ru-RU" smtClean="0"/>
              <a:t>18.12.2020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624963B5-2563-4287-AF96-0ADE79FBC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A4560FED-0F99-4A97-A238-AFC2D82D7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AE87-DAD3-4E1B-B8C2-80582288E3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9326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0ADE0AE-8002-4C83-AA3B-81EE46369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0458DE59-A8A3-4F00-B10C-5FA90E3AB7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07CD4796-7494-4695-8465-1BAAD1BD5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B2C0252A-6DDA-41AE-9E1D-85F1B1F03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44F8-F9FD-43F7-9BBA-C47CD544F29D}" type="datetimeFigureOut">
              <a:rPr lang="ru-RU" smtClean="0"/>
              <a:t>18.12.2020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A54243B5-6E4C-425F-8978-0799C259B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5E3DED20-5DBF-4574-9A22-08B527E2C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AE87-DAD3-4E1B-B8C2-80582288E3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8813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236ADC6-ED45-496B-ACDD-DBED422C5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8D71063E-A89D-4A90-80A7-7E1E63AA0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98427857-5B73-43DE-9876-78D2DCF95C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B44F8-F9FD-43F7-9BBA-C47CD544F29D}" type="datetimeFigureOut">
              <a:rPr lang="ru-RU" smtClean="0"/>
              <a:t>18.12.2020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B0290D74-C1BD-42D8-9F56-72EA7B50BE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601D713F-F9D7-46BB-91BC-798318324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2AE87-DAD3-4E1B-B8C2-80582288E3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6064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6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26.png"/><Relationship Id="rId10" Type="http://schemas.microsoft.com/office/2007/relationships/hdphoto" Target="../media/hdphoto12.wdp"/><Relationship Id="rId4" Type="http://schemas.microsoft.com/office/2007/relationships/hdphoto" Target="../media/hdphoto9.wdp"/><Relationship Id="rId9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3.wdp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509DF10-9A43-485B-8203-81A09068E9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0720" y="0"/>
            <a:ext cx="8595360" cy="1160119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DiceAdventuresAR</a:t>
            </a:r>
            <a:endParaRPr lang="ru-RU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018EA57E-2327-4442-A851-531CB29328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716" y="5279770"/>
            <a:ext cx="3230880" cy="1015682"/>
          </a:xfrm>
        </p:spPr>
        <p:txBody>
          <a:bodyPr/>
          <a:lstStyle/>
          <a:p>
            <a:pPr algn="l"/>
            <a:r>
              <a:rPr lang="ru-RU" dirty="0" err="1">
                <a:solidFill>
                  <a:schemeClr val="bg1">
                    <a:lumMod val="95000"/>
                  </a:schemeClr>
                </a:solidFill>
                <a:latin typeface="Sitka Small" panose="02000505000000020004" pitchFamily="2" charset="0"/>
                <a:cs typeface="Times New Roman" panose="02020603050405020304" pitchFamily="18" charset="0"/>
              </a:rPr>
              <a:t>Клишенков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Sitka Small" panose="02000505000000020004" pitchFamily="2" charset="0"/>
                <a:cs typeface="Times New Roman" panose="02020603050405020304" pitchFamily="18" charset="0"/>
              </a:rPr>
              <a:t> Артём </a:t>
            </a:r>
          </a:p>
          <a:p>
            <a:pPr algn="l"/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Sitka Small" panose="02000505000000020004" pitchFamily="2" charset="0"/>
                <a:cs typeface="Times New Roman" panose="02020603050405020304" pitchFamily="18" charset="0"/>
              </a:rPr>
              <a:t>Фомин Максим</a:t>
            </a:r>
          </a:p>
        </p:txBody>
      </p:sp>
    </p:spTree>
    <p:extLst>
      <p:ext uri="{BB962C8B-B14F-4D97-AF65-F5344CB8AC3E}">
        <p14:creationId xmlns:p14="http://schemas.microsoft.com/office/powerpoint/2010/main" val="42854630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7351">
            <a:off x="1512433" y="2668186"/>
            <a:ext cx="2867411" cy="220728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2942" y="258670"/>
            <a:ext cx="10515600" cy="1325563"/>
          </a:xfrm>
        </p:spPr>
        <p:txBody>
          <a:bodyPr/>
          <a:lstStyle/>
          <a:p>
            <a:r>
              <a:rPr lang="ru-RU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Команда</a:t>
            </a:r>
            <a:endParaRPr lang="ru-RU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42" y="2387880"/>
            <a:ext cx="2540000" cy="2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bg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15F3B80D-A4C0-4F43-BFFB-950D079AA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232" y="2387880"/>
            <a:ext cx="2477999" cy="2477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bg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C2D1AE4-03C0-49D1-9634-60D3C60B1EDD}"/>
              </a:ext>
            </a:extLst>
          </p:cNvPr>
          <p:cNvSpPr txBox="1"/>
          <p:nvPr/>
        </p:nvSpPr>
        <p:spPr>
          <a:xfrm>
            <a:off x="490444" y="5045330"/>
            <a:ext cx="3664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err="1">
                <a:solidFill>
                  <a:schemeClr val="bg1"/>
                </a:solidFill>
                <a:latin typeface="Sitka Small" panose="02000505000000020004" pitchFamily="2" charset="0"/>
                <a:cs typeface="Times New Roman" panose="02020603050405020304" pitchFamily="18" charset="0"/>
              </a:rPr>
              <a:t>Клишенков</a:t>
            </a:r>
            <a:r>
              <a:rPr lang="ru-RU" sz="2800" dirty="0">
                <a:solidFill>
                  <a:schemeClr val="bg1"/>
                </a:solidFill>
                <a:latin typeface="Sitka Small" panose="02000505000000020004" pitchFamily="2" charset="0"/>
                <a:cs typeface="Times New Roman" panose="02020603050405020304" pitchFamily="18" charset="0"/>
              </a:rPr>
              <a:t> Артём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845BEA2-A5E4-477B-86E8-4D6796B38C1B}"/>
              </a:ext>
            </a:extLst>
          </p:cNvPr>
          <p:cNvSpPr txBox="1"/>
          <p:nvPr/>
        </p:nvSpPr>
        <p:spPr>
          <a:xfrm>
            <a:off x="8210550" y="5045330"/>
            <a:ext cx="3069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Sitka Small" panose="02000505000000020004" pitchFamily="2" charset="0"/>
                <a:cs typeface="Times New Roman" panose="02020603050405020304" pitchFamily="18" charset="0"/>
              </a:rPr>
              <a:t>Фомин Максим</a:t>
            </a:r>
          </a:p>
        </p:txBody>
      </p:sp>
    </p:spTree>
    <p:extLst>
      <p:ext uri="{BB962C8B-B14F-4D97-AF65-F5344CB8AC3E}">
        <p14:creationId xmlns:p14="http://schemas.microsoft.com/office/powerpoint/2010/main" val="20339808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0.05156 -0.237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" y="-1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246" b="100000" l="0" r="8978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397829"/>
            <a:ext cx="5671684" cy="3458234"/>
          </a:xfrm>
          <a:prstGeom prst="rect">
            <a:avLst/>
          </a:prstGeom>
        </p:spPr>
      </p:pic>
      <p:pic>
        <p:nvPicPr>
          <p:cNvPr id="9" name="Lorne_Balfe_-_Burn_Them_Out_48407299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6572" end="8995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66617" y="-832021"/>
            <a:ext cx="609600" cy="609600"/>
          </a:xfrm>
          <a:prstGeom prst="rect">
            <a:avLst/>
          </a:prstGeom>
        </p:spPr>
      </p:pic>
      <p:sp>
        <p:nvSpPr>
          <p:cNvPr id="5" name="Овальная выноска 4"/>
          <p:cNvSpPr/>
          <p:nvPr/>
        </p:nvSpPr>
        <p:spPr>
          <a:xfrm>
            <a:off x="1588749" y="2862651"/>
            <a:ext cx="2712663" cy="1737342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 попал в неизвестное мне место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мне место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23946"/>
      </p:ext>
    </p:extLst>
  </p:cSld>
  <p:clrMapOvr>
    <a:masterClrMapping/>
  </p:clrMapOvr>
  <p:transition spd="slow" advClick="0" advTm="6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0.00039 -0.15857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794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48148E-6 L 0.00104 -0.16713 " pathEditMode="relative" rAng="0" ptsTypes="AA">
                                      <p:cBhvr>
                                        <p:cTn id="10" dur="5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8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88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8727" r="19707"/>
          <a:stretch/>
        </p:blipFill>
        <p:spPr>
          <a:xfrm>
            <a:off x="1116281" y="1809468"/>
            <a:ext cx="3408218" cy="424069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l="16283" t="23446" r="21531" b="8613"/>
          <a:stretch/>
        </p:blipFill>
        <p:spPr>
          <a:xfrm>
            <a:off x="1721922" y="3491345"/>
            <a:ext cx="3111335" cy="252944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65" y="1100518"/>
            <a:ext cx="3904112" cy="5658592"/>
          </a:xfrm>
          <a:prstGeom prst="rect">
            <a:avLst/>
          </a:prstGeom>
        </p:spPr>
      </p:pic>
      <p:sp>
        <p:nvSpPr>
          <p:cNvPr id="4" name="Овальная выноска 6"/>
          <p:cNvSpPr/>
          <p:nvPr/>
        </p:nvSpPr>
        <p:spPr>
          <a:xfrm>
            <a:off x="2960348" y="362046"/>
            <a:ext cx="2936599" cy="2007929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встретил там много врагов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которые пытались убить меня</a:t>
            </a:r>
          </a:p>
        </p:txBody>
      </p:sp>
    </p:spTree>
    <p:extLst>
      <p:ext uri="{BB962C8B-B14F-4D97-AF65-F5344CB8AC3E}">
        <p14:creationId xmlns:p14="http://schemas.microsoft.com/office/powerpoint/2010/main" val="367181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1116281" y="1809468"/>
            <a:ext cx="3616037" cy="4240692"/>
            <a:chOff x="1116281" y="1809468"/>
            <a:chExt cx="3616037" cy="4240692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 rotWithShape="1">
            <a:blip r:embed="rId3"/>
            <a:srcRect l="8727" r="19707"/>
            <a:stretch/>
          </p:blipFill>
          <p:spPr>
            <a:xfrm>
              <a:off x="1116281" y="1809468"/>
              <a:ext cx="3408218" cy="4240692"/>
            </a:xfrm>
            <a:prstGeom prst="rect">
              <a:avLst/>
            </a:prstGeom>
          </p:spPr>
        </p:pic>
        <p:pic>
          <p:nvPicPr>
            <p:cNvPr id="2" name="Рисунок 1"/>
            <p:cNvPicPr>
              <a:picLocks noChangeAspect="1"/>
            </p:cNvPicPr>
            <p:nvPr/>
          </p:nvPicPr>
          <p:blipFill rotWithShape="1">
            <a:blip r:embed="rId4"/>
            <a:srcRect l="16283" t="23446" r="21531" b="8613"/>
            <a:stretch/>
          </p:blipFill>
          <p:spPr>
            <a:xfrm rot="18327211">
              <a:off x="1911928" y="2256312"/>
              <a:ext cx="3111335" cy="2529445"/>
            </a:xfrm>
            <a:prstGeom prst="rect">
              <a:avLst/>
            </a:prstGeom>
          </p:spPr>
        </p:pic>
      </p:grpSp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235" y="1100518"/>
            <a:ext cx="3904112" cy="5658592"/>
          </a:xfrm>
          <a:prstGeom prst="rect">
            <a:avLst/>
          </a:prstGeom>
        </p:spPr>
      </p:pic>
      <p:sp>
        <p:nvSpPr>
          <p:cNvPr id="7" name="Овальная выноска 6"/>
          <p:cNvSpPr/>
          <p:nvPr/>
        </p:nvSpPr>
        <p:spPr>
          <a:xfrm>
            <a:off x="3182033" y="1285058"/>
            <a:ext cx="2218142" cy="104882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Сражался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ru-RU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35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50"/>
    </mc:Choice>
    <mc:Fallback xmlns="">
      <p:transition spd="slow" advClick="0" advTm="1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33333E-6 L 0.20313 -0.26297 " pathEditMode="relative" rAng="0" ptsTypes="AA">
                                      <p:cBhvr>
                                        <p:cTn id="10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56" y="-1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235" y="1100518"/>
            <a:ext cx="3904112" cy="5658592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 rot="1085468">
            <a:off x="3711960" y="-752536"/>
            <a:ext cx="3408218" cy="4979216"/>
            <a:chOff x="1116281" y="1070944"/>
            <a:chExt cx="3408218" cy="4979216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 rotWithShape="1">
            <a:blip r:embed="rId4"/>
            <a:srcRect l="8727" r="19707"/>
            <a:stretch/>
          </p:blipFill>
          <p:spPr>
            <a:xfrm>
              <a:off x="1116281" y="1809468"/>
              <a:ext cx="3408218" cy="4240692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 rotWithShape="1">
            <a:blip r:embed="rId5"/>
            <a:srcRect l="16283" t="23446" r="21531" b="8613"/>
            <a:stretch/>
          </p:blipFill>
          <p:spPr>
            <a:xfrm rot="14896716">
              <a:off x="1045064" y="1361889"/>
              <a:ext cx="3111335" cy="25294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794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1000"/>
    </mc:Choice>
    <mc:Fallback xmlns="">
      <p:transition spd="slow" advClick="0" advTm="1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3" b="96791" l="9933" r="899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461" y="1119299"/>
            <a:ext cx="5229121" cy="525017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/>
          <a:srcRect l="8727" r="19707"/>
          <a:stretch/>
        </p:blipFill>
        <p:spPr>
          <a:xfrm rot="1085468">
            <a:off x="3597293" y="-32267"/>
            <a:ext cx="3408218" cy="424069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6"/>
          <a:srcRect l="16283" t="23446" r="21531" b="8613"/>
          <a:stretch/>
        </p:blipFill>
        <p:spPr>
          <a:xfrm rot="16376982">
            <a:off x="4048496" y="-364878"/>
            <a:ext cx="3111335" cy="252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3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1000"/>
    </mc:Choice>
    <mc:Fallback xmlns="">
      <p:transition spd="slow" advClick="0" advTm="1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44" b="93253" l="9910" r="8986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367" y="1265273"/>
            <a:ext cx="4022046" cy="523590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/>
          <a:srcRect l="8727" r="19707"/>
          <a:stretch/>
        </p:blipFill>
        <p:spPr>
          <a:xfrm rot="1085468">
            <a:off x="3597293" y="-32267"/>
            <a:ext cx="3408218" cy="424069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6"/>
          <a:srcRect l="16283" t="23446" r="21531" b="8613"/>
          <a:stretch/>
        </p:blipFill>
        <p:spPr>
          <a:xfrm rot="17660142">
            <a:off x="4369131" y="550"/>
            <a:ext cx="3111335" cy="252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71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1000"/>
    </mc:Choice>
    <mc:Fallback xmlns="">
      <p:transition spd="slow" advClick="0" advTm="1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235" y="1100518"/>
            <a:ext cx="3904112" cy="565859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/>
          <a:srcRect l="8727" r="19707"/>
          <a:stretch/>
        </p:blipFill>
        <p:spPr>
          <a:xfrm rot="1085468">
            <a:off x="3597293" y="-32267"/>
            <a:ext cx="3408218" cy="424069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5"/>
          <a:srcRect l="16283" t="23446" r="21531" b="8613"/>
          <a:stretch/>
        </p:blipFill>
        <p:spPr>
          <a:xfrm rot="19131041">
            <a:off x="4499760" y="479225"/>
            <a:ext cx="3111335" cy="252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2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750"/>
    </mc:Choice>
    <mc:Fallback xmlns="">
      <p:transition spd="slow" advClick="0" advTm="75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3" b="96791" l="9933" r="899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461" y="1119299"/>
            <a:ext cx="5229121" cy="5250178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 rot="1085468">
            <a:off x="3592156" y="0"/>
            <a:ext cx="3616037" cy="4240692"/>
            <a:chOff x="1116281" y="1809468"/>
            <a:chExt cx="3616037" cy="4240692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 rotWithShape="1">
            <a:blip r:embed="rId5"/>
            <a:srcRect l="8727" r="19707"/>
            <a:stretch/>
          </p:blipFill>
          <p:spPr>
            <a:xfrm>
              <a:off x="1116281" y="1809468"/>
              <a:ext cx="3408218" cy="4240692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 rotWithShape="1">
            <a:blip r:embed="rId6"/>
            <a:srcRect l="16283" t="23446" r="21531" b="8613"/>
            <a:stretch/>
          </p:blipFill>
          <p:spPr>
            <a:xfrm rot="18327211">
              <a:off x="1911928" y="2256312"/>
              <a:ext cx="3111335" cy="25294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159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750"/>
    </mc:Choice>
    <mc:Fallback xmlns="">
      <p:transition spd="slow" advClick="0" advTm="75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44" b="93253" l="9910" r="8986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367" y="1265273"/>
            <a:ext cx="4022046" cy="523590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/>
          <a:srcRect l="8727" r="19707"/>
          <a:stretch/>
        </p:blipFill>
        <p:spPr>
          <a:xfrm rot="1085468">
            <a:off x="3597293" y="-32267"/>
            <a:ext cx="3408218" cy="424069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6"/>
          <a:srcRect l="16283" t="23446" r="21531" b="8613"/>
          <a:stretch/>
        </p:blipFill>
        <p:spPr>
          <a:xfrm rot="19765993">
            <a:off x="4507979" y="823357"/>
            <a:ext cx="3111335" cy="252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08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750"/>
    </mc:Choice>
    <mc:Fallback xmlns="">
      <p:transition spd="slow" advClick="0" advTm="75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0560" y="249715"/>
            <a:ext cx="10515600" cy="1028669"/>
          </a:xfrm>
        </p:spPr>
        <p:txBody>
          <a:bodyPr/>
          <a:lstStyle/>
          <a:p>
            <a:r>
              <a:rPr lang="ru-RU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5166">
            <a:off x="7858576" y="6294099"/>
            <a:ext cx="2867411" cy="2207288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xmlns="" id="{61063EAE-A433-4E46-8659-F4DB7E901A06}"/>
              </a:ext>
            </a:extLst>
          </p:cNvPr>
          <p:cNvSpPr txBox="1"/>
          <p:nvPr/>
        </p:nvSpPr>
        <p:spPr>
          <a:xfrm>
            <a:off x="670560" y="1444193"/>
            <a:ext cx="3586480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2400">
                <a:solidFill>
                  <a:schemeClr val="bg1">
                    <a:lumMod val="95000"/>
                  </a:schemeClr>
                </a:solidFill>
                <a:latin typeface="Sitka Small" panose="02000505000000020004" pitchFamily="2" charset="0"/>
              </a:rPr>
              <a:t>Это </a:t>
            </a:r>
            <a:r>
              <a:rPr lang="ru-RU" sz="2400" smtClean="0">
                <a:solidFill>
                  <a:schemeClr val="bg1">
                    <a:lumMod val="95000"/>
                  </a:schemeClr>
                </a:solidFill>
                <a:latin typeface="Sitka Small" panose="02000505000000020004" pitchFamily="2" charset="0"/>
              </a:rPr>
              <a:t>веселая и </a:t>
            </a:r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Sitka Small" panose="02000505000000020004" pitchFamily="2" charset="0"/>
              </a:rPr>
              <a:t>интересная игра, которая к тому же поможет развить пространственное мышление</a:t>
            </a:r>
            <a:endParaRPr lang="ru-RU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834590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0.00139 L 0.00664 -0.1747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" y="-8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235" y="1100518"/>
            <a:ext cx="3904112" cy="565859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/>
          <a:srcRect l="8727" r="19707"/>
          <a:stretch/>
        </p:blipFill>
        <p:spPr>
          <a:xfrm rot="1085468">
            <a:off x="3597293" y="-32267"/>
            <a:ext cx="3408218" cy="424069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5"/>
          <a:srcRect l="16283" t="23446" r="21531" b="8613"/>
          <a:stretch/>
        </p:blipFill>
        <p:spPr>
          <a:xfrm rot="20271894">
            <a:off x="4460476" y="954615"/>
            <a:ext cx="3111335" cy="252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59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250"/>
    </mc:Choice>
    <mc:Fallback xmlns="">
      <p:transition spd="slow" advClick="0" advTm="25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3" b="96791" l="9933" r="899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461" y="1119299"/>
            <a:ext cx="5229121" cy="525017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/>
          <a:srcRect l="8727" r="19707"/>
          <a:stretch/>
        </p:blipFill>
        <p:spPr>
          <a:xfrm rot="1085468">
            <a:off x="3597293" y="-32267"/>
            <a:ext cx="3408218" cy="424069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6"/>
          <a:srcRect l="16283" t="23446" r="21531" b="8613"/>
          <a:stretch/>
        </p:blipFill>
        <p:spPr>
          <a:xfrm rot="20369196">
            <a:off x="4460478" y="1025236"/>
            <a:ext cx="3111335" cy="252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5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250"/>
    </mc:Choice>
    <mc:Fallback xmlns="">
      <p:transition spd="slow" advClick="0" advTm="25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44" b="93253" l="9910" r="8986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367" y="1265273"/>
            <a:ext cx="4022046" cy="523590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/>
          <a:srcRect l="8727" r="19707"/>
          <a:stretch/>
        </p:blipFill>
        <p:spPr>
          <a:xfrm rot="1085468">
            <a:off x="3597293" y="-32267"/>
            <a:ext cx="3408218" cy="424069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6"/>
          <a:srcRect l="16283" t="23446" r="21531" b="8613"/>
          <a:stretch/>
        </p:blipFill>
        <p:spPr>
          <a:xfrm rot="21234979">
            <a:off x="4343087" y="1282499"/>
            <a:ext cx="3111335" cy="252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40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250"/>
    </mc:Choice>
    <mc:Fallback xmlns="">
      <p:transition spd="slow" advClick="0" advTm="25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367" y="1265273"/>
            <a:ext cx="4022046" cy="523590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/>
          <a:srcRect l="8727" r="19707"/>
          <a:stretch/>
        </p:blipFill>
        <p:spPr>
          <a:xfrm rot="1085468">
            <a:off x="3597293" y="-32267"/>
            <a:ext cx="3408218" cy="424069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5"/>
          <a:srcRect l="16283" t="23446" r="21531" b="8613"/>
          <a:stretch/>
        </p:blipFill>
        <p:spPr>
          <a:xfrm rot="21234979">
            <a:off x="4343087" y="1282499"/>
            <a:ext cx="3111335" cy="252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1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6 L 0.17461 0.2076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24" y="103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85185E-6 L 0.175 0.1995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50" y="9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3" b="96791" l="9933" r="899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461" y="1119299"/>
            <a:ext cx="5229121" cy="525017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/>
          <a:srcRect l="8727" r="19707"/>
          <a:stretch/>
        </p:blipFill>
        <p:spPr>
          <a:xfrm rot="1085468">
            <a:off x="5566053" y="1180714"/>
            <a:ext cx="3408218" cy="424069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6"/>
          <a:srcRect l="16283" t="23446" r="21531" b="8613"/>
          <a:stretch/>
        </p:blipFill>
        <p:spPr>
          <a:xfrm rot="21234979">
            <a:off x="6311847" y="2495480"/>
            <a:ext cx="3111335" cy="252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2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235" y="1100518"/>
            <a:ext cx="3904112" cy="565859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4"/>
          <a:srcRect l="8727" r="19707"/>
          <a:stretch/>
        </p:blipFill>
        <p:spPr>
          <a:xfrm rot="1085468">
            <a:off x="5566053" y="1180714"/>
            <a:ext cx="3408218" cy="4240692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5"/>
          <a:srcRect l="16283" t="23446" r="21531" b="8613"/>
          <a:stretch/>
        </p:blipFill>
        <p:spPr>
          <a:xfrm rot="21234979">
            <a:off x="6311847" y="2495480"/>
            <a:ext cx="3111335" cy="252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1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311" b="92493" l="6667" r="895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118" y="579173"/>
            <a:ext cx="5008666" cy="5930897"/>
          </a:xfrm>
          <a:prstGeom prst="rect">
            <a:avLst/>
          </a:prstGeom>
        </p:spPr>
      </p:pic>
      <p:sp>
        <p:nvSpPr>
          <p:cNvPr id="5" name="Овальная выноска 2"/>
          <p:cNvSpPr/>
          <p:nvPr/>
        </p:nvSpPr>
        <p:spPr>
          <a:xfrm>
            <a:off x="233265" y="5103845"/>
            <a:ext cx="2584580" cy="156198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 в конце меня ждал он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ru-RU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Овальная выноска 4"/>
          <p:cNvSpPr/>
          <p:nvPr/>
        </p:nvSpPr>
        <p:spPr>
          <a:xfrm>
            <a:off x="233265" y="5103845"/>
            <a:ext cx="2584580" cy="156198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 в конце меня ждал он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ru-RU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27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50"/>
    </mc:Choice>
    <mc:Fallback xmlns="">
      <p:transition spd="slow" advClick="0" advTm="75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118" y="997526"/>
            <a:ext cx="4555984" cy="5512543"/>
          </a:xfrm>
          <a:prstGeom prst="rect">
            <a:avLst/>
          </a:prstGeom>
        </p:spPr>
      </p:pic>
      <p:sp>
        <p:nvSpPr>
          <p:cNvPr id="4" name="Овальная выноска 2"/>
          <p:cNvSpPr/>
          <p:nvPr/>
        </p:nvSpPr>
        <p:spPr>
          <a:xfrm>
            <a:off x="233265" y="5103845"/>
            <a:ext cx="2584580" cy="156198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 в конце меня ждал он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ru-RU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Овальная выноска 3"/>
          <p:cNvSpPr/>
          <p:nvPr/>
        </p:nvSpPr>
        <p:spPr>
          <a:xfrm>
            <a:off x="233265" y="5103845"/>
            <a:ext cx="2584580" cy="156198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 в конце меня ждал он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ru-RU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19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50"/>
    </mc:Choice>
    <mc:Fallback xmlns="">
      <p:transition spd="slow" advClick="0" advTm="75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1389" l="9968" r="897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465" y="424504"/>
            <a:ext cx="5510151" cy="6085566"/>
          </a:xfrm>
          <a:prstGeom prst="rect">
            <a:avLst/>
          </a:prstGeom>
        </p:spPr>
      </p:pic>
      <p:sp>
        <p:nvSpPr>
          <p:cNvPr id="4" name="Овальная выноска 4"/>
          <p:cNvSpPr/>
          <p:nvPr/>
        </p:nvSpPr>
        <p:spPr>
          <a:xfrm>
            <a:off x="233265" y="5103845"/>
            <a:ext cx="2584580" cy="156198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 в конце меня ждал он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ru-RU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вальная выноска 3"/>
          <p:cNvSpPr/>
          <p:nvPr/>
        </p:nvSpPr>
        <p:spPr>
          <a:xfrm>
            <a:off x="233265" y="5103845"/>
            <a:ext cx="2584580" cy="156198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 в конце меня ждал он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ru-RU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07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50"/>
    </mc:Choice>
    <mc:Fallback xmlns="">
      <p:transition spd="slow" advClick="0" advTm="75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605" y="1045029"/>
            <a:ext cx="4524497" cy="5812971"/>
          </a:xfrm>
          <a:prstGeom prst="rect">
            <a:avLst/>
          </a:prstGeom>
        </p:spPr>
      </p:pic>
      <p:sp>
        <p:nvSpPr>
          <p:cNvPr id="4" name="Овальная выноска 4"/>
          <p:cNvSpPr/>
          <p:nvPr/>
        </p:nvSpPr>
        <p:spPr>
          <a:xfrm>
            <a:off x="233265" y="5103845"/>
            <a:ext cx="2584580" cy="156198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 в конце меня ждал он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ru-RU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Овальная выноска 3"/>
          <p:cNvSpPr/>
          <p:nvPr/>
        </p:nvSpPr>
        <p:spPr>
          <a:xfrm>
            <a:off x="233265" y="5103845"/>
            <a:ext cx="2584580" cy="156198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 в конце меня ждал он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ru-RU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09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50"/>
    </mc:Choice>
    <mc:Fallback xmlns="">
      <p:transition spd="slow" advClick="0" advTm="75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69B124CD-A5D6-4D8A-99DB-EEC9916F8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205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750" advClick="0" advTm="2500">
        <p159:morph option="byObject"/>
      </p:transition>
    </mc:Choice>
    <mc:Fallback>
      <p:transition spd="slow" advClick="0" advTm="25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598" y="249383"/>
            <a:ext cx="6564664" cy="6608618"/>
          </a:xfrm>
          <a:prstGeom prst="rect">
            <a:avLst/>
          </a:prstGeom>
        </p:spPr>
      </p:pic>
      <p:sp>
        <p:nvSpPr>
          <p:cNvPr id="4" name="Овальная выноска 4"/>
          <p:cNvSpPr/>
          <p:nvPr/>
        </p:nvSpPr>
        <p:spPr>
          <a:xfrm>
            <a:off x="233265" y="5103845"/>
            <a:ext cx="2584580" cy="156198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 в конце меня ждал он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ru-RU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вальная выноска 3"/>
          <p:cNvSpPr/>
          <p:nvPr/>
        </p:nvSpPr>
        <p:spPr>
          <a:xfrm>
            <a:off x="233265" y="5103845"/>
            <a:ext cx="2584580" cy="156198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 в конце меня ждал он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ru-RU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15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50"/>
    </mc:Choice>
    <mc:Fallback xmlns="">
      <p:transition spd="slow" advClick="0" advTm="75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049" y="-3016333"/>
            <a:ext cx="17397350" cy="12902541"/>
          </a:xfrm>
          <a:prstGeom prst="rect">
            <a:avLst/>
          </a:prstGeom>
        </p:spPr>
      </p:pic>
      <p:sp>
        <p:nvSpPr>
          <p:cNvPr id="4" name="Овальная выноска 4"/>
          <p:cNvSpPr/>
          <p:nvPr/>
        </p:nvSpPr>
        <p:spPr>
          <a:xfrm>
            <a:off x="9349273" y="121298"/>
            <a:ext cx="1791478" cy="1203649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П-</a:t>
            </a:r>
            <a:r>
              <a:rPr lang="ru-RU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</a:t>
            </a:r>
            <a:r>
              <a:rPr lang="ru-RU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</a:t>
            </a:r>
            <a:r>
              <a:rPr lang="ru-RU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-т</a:t>
            </a:r>
          </a:p>
        </p:txBody>
      </p:sp>
      <p:sp>
        <p:nvSpPr>
          <p:cNvPr id="3" name="Овальная выноска 3"/>
          <p:cNvSpPr/>
          <p:nvPr/>
        </p:nvSpPr>
        <p:spPr>
          <a:xfrm>
            <a:off x="9349273" y="121298"/>
            <a:ext cx="1791478" cy="1203649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П-</a:t>
            </a:r>
            <a:r>
              <a:rPr lang="ru-RU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</a:t>
            </a:r>
            <a:r>
              <a:rPr lang="ru-RU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</a:t>
            </a:r>
            <a:r>
              <a:rPr lang="ru-RU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-т</a:t>
            </a:r>
          </a:p>
        </p:txBody>
      </p:sp>
    </p:spTree>
    <p:extLst>
      <p:ext uri="{BB962C8B-B14F-4D97-AF65-F5344CB8AC3E}">
        <p14:creationId xmlns:p14="http://schemas.microsoft.com/office/powerpoint/2010/main" val="156034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1389" l="9968" r="897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543" y="0"/>
            <a:ext cx="5890161" cy="650526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5"/>
          <a:srcRect l="8727" r="19707"/>
          <a:stretch/>
        </p:blipFill>
        <p:spPr>
          <a:xfrm>
            <a:off x="1116281" y="1809468"/>
            <a:ext cx="3408218" cy="424069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6"/>
          <a:srcRect l="16283" t="23446" r="21531" b="8613"/>
          <a:stretch/>
        </p:blipFill>
        <p:spPr>
          <a:xfrm rot="14383422">
            <a:off x="836592" y="1460664"/>
            <a:ext cx="3111335" cy="2529445"/>
          </a:xfrm>
          <a:prstGeom prst="rect">
            <a:avLst/>
          </a:prstGeom>
        </p:spPr>
      </p:pic>
      <p:sp>
        <p:nvSpPr>
          <p:cNvPr id="3" name="Овальная выноска 2"/>
          <p:cNvSpPr/>
          <p:nvPr/>
        </p:nvSpPr>
        <p:spPr>
          <a:xfrm>
            <a:off x="2820390" y="345993"/>
            <a:ext cx="3503760" cy="1861751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я решил сразиться с ним</a:t>
            </a:r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</a:t>
            </a:r>
            <a:endParaRPr lang="ru-RU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76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000"/>
    </mc:Choice>
    <mc:Fallback xmlns="">
      <p:transition spd="slow" advClick="0"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3.33333E-6 L 0.29323 -0.03449 " pathEditMode="relative" rAng="0" ptsTypes="AA">
                                      <p:cBhvr>
                                        <p:cTn id="10" dur="6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61" y="-173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22222E-6 L 0.28633 -0.03703 " pathEditMode="relative" rAng="0" ptsTypes="AA">
                                      <p:cBhvr>
                                        <p:cTn id="12" dur="6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10" y="-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823" y="0"/>
            <a:ext cx="89089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69450"/>
      </p:ext>
    </p:extLst>
  </p:cSld>
  <p:clrMapOvr>
    <a:masterClrMapping/>
  </p:clrMapOvr>
  <p:transition spd="slow" advTm="6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899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52960" y="-838828"/>
            <a:ext cx="8896390" cy="822007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9464" r="895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6782" y="0"/>
            <a:ext cx="2148218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59" b="100000" l="9989" r="8990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65667">
            <a:off x="1699897" y="2348474"/>
            <a:ext cx="4284511" cy="3409931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53407" y="-398407"/>
            <a:ext cx="7150269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1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"/>
    </mc:Choice>
    <mc:Fallback xmlns="">
      <p:transition spd="slow" advClick="0" advTm="1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562 -2.22222E-6 L 0.18438 -2.22222E-6 " pathEditMode="relative" rAng="0" ptsTypes="AA">
                                      <p:cBhvr>
                                        <p:cTn id="6" dur="1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4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1" presetClass="path" presetSubtype="0" accel="2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3.7037E-6 C -0.06002 0.05533 -0.09921 0.12894 -0.14244 0.2132 C -0.18059 0.2926 -0.21289 0.39584 -0.23372 0.52477 " pathEditMode="relative" rAng="0" ptsTypes="AAA">
                                      <p:cBhvr>
                                        <p:cTn id="1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0" y="2622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200000">
                                      <p:cBhvr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8" presetClass="path" presetSubtype="0" accel="2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33333E-6 C 0.04401 0.04375 0.11654 0.13357 0.14597 0.19051 C 0.18047 0.28125 0.22175 0.42616 0.22891 0.52292 " pathEditMode="relative" rAng="0" ptsTypes="AAA">
                                      <p:cBhvr>
                                        <p:cTn id="21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45" y="26134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200000">
                                      <p:cBhvr>
                                        <p:cTn id="23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399" y="2198442"/>
            <a:ext cx="4093015" cy="414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83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340" y="1307507"/>
            <a:ext cx="4199460" cy="555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7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99430" y="3051959"/>
            <a:ext cx="3945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Продолжение следует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</a:t>
            </a:r>
            <a:endParaRPr lang="ru-RU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977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1480" y="0"/>
            <a:ext cx="6456680" cy="1314708"/>
          </a:xfrm>
        </p:spPr>
        <p:txBody>
          <a:bodyPr/>
          <a:lstStyle/>
          <a:p>
            <a:r>
              <a:rPr lang="ru-RU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Целевая</a:t>
            </a:r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аудитория</a:t>
            </a:r>
            <a:endParaRPr lang="ru-RU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9240" y="1317625"/>
            <a:ext cx="4475480" cy="5255895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Sitka Small" panose="02000505000000020004" pitchFamily="2" charset="0"/>
                <a:cs typeface="Times New Roman" panose="02020603050405020304" pitchFamily="18" charset="0"/>
              </a:rPr>
              <a:t>Наш проект подходит для владельцев </a:t>
            </a:r>
            <a:r>
              <a:rPr lang="ru-RU" sz="2400" u="sng" dirty="0">
                <a:solidFill>
                  <a:schemeClr val="bg1">
                    <a:lumMod val="95000"/>
                  </a:schemeClr>
                </a:solidFill>
                <a:latin typeface="Sitka Small" panose="02000505000000020004" pitchFamily="2" charset="0"/>
                <a:cs typeface="Times New Roman" panose="02020603050405020304" pitchFamily="18" charset="0"/>
              </a:rPr>
              <a:t>смартфонов</a:t>
            </a:r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Sitka Small" panose="02000505000000020004" pitchFamily="2" charset="0"/>
                <a:cs typeface="Times New Roman" panose="02020603050405020304" pitchFamily="18" charset="0"/>
              </a:rPr>
              <a:t>, играющих в игры и имеющих свободное время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Sitka Small" panose="02000505000000020004" pitchFamily="2" charset="0"/>
                <a:cs typeface="Times New Roman" panose="02020603050405020304" pitchFamily="18" charset="0"/>
              </a:rPr>
              <a:t>.</a:t>
            </a:r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Sitka Small" panose="02000505000000020004" pitchFamily="2" charset="0"/>
                <a:cs typeface="Times New Roman" panose="02020603050405020304" pitchFamily="18" charset="0"/>
              </a:rPr>
              <a:t> </a:t>
            </a:r>
            <a:endParaRPr lang="ru-RU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400" dirty="0">
              <a:solidFill>
                <a:schemeClr val="bg1">
                  <a:lumMod val="95000"/>
                </a:schemeClr>
              </a:solidFill>
              <a:latin typeface="Sitka Small" panose="02000505000000020004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400" dirty="0">
              <a:solidFill>
                <a:schemeClr val="bg1">
                  <a:lumMod val="95000"/>
                </a:schemeClr>
              </a:solidFill>
              <a:latin typeface="Sitka Small" panose="02000505000000020004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400" dirty="0">
              <a:solidFill>
                <a:schemeClr val="bg1">
                  <a:lumMod val="95000"/>
                </a:schemeClr>
              </a:solidFill>
              <a:latin typeface="Sitka Small" panose="02000505000000020004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400" dirty="0">
              <a:solidFill>
                <a:schemeClr val="bg1">
                  <a:lumMod val="95000"/>
                </a:schemeClr>
              </a:solidFill>
              <a:latin typeface="Sitka Small" panose="02000505000000020004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400" dirty="0">
              <a:solidFill>
                <a:schemeClr val="bg1">
                  <a:lumMod val="95000"/>
                </a:schemeClr>
              </a:solidFill>
              <a:latin typeface="Sitka Small" panose="02000505000000020004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400" dirty="0">
              <a:solidFill>
                <a:schemeClr val="bg1">
                  <a:lumMod val="95000"/>
                </a:schemeClr>
              </a:solidFill>
              <a:latin typeface="Sitka Small" panose="02000505000000020004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Sitka Small" panose="02000505000000020004" pitchFamily="2" charset="0"/>
                <a:cs typeface="Times New Roman" panose="02020603050405020304" pitchFamily="18" charset="0"/>
              </a:rPr>
              <a:t>Возраст: от 5 до 16 лет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Sitka Small" panose="02000505000000020004" pitchFamily="2" charset="0"/>
                <a:cs typeface="Times New Roman" panose="02020603050405020304" pitchFamily="18" charset="0"/>
              </a:rPr>
              <a:t>.</a:t>
            </a:r>
            <a:endParaRPr lang="ru-RU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xmlns="" id="{8FC72881-F35A-4789-B0BA-15C4525031AF}"/>
              </a:ext>
            </a:extLst>
          </p:cNvPr>
          <p:cNvSpPr txBox="1"/>
          <p:nvPr/>
        </p:nvSpPr>
        <p:spPr>
          <a:xfrm>
            <a:off x="8031480" y="1314708"/>
            <a:ext cx="3921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Sitka Small" panose="02000505000000020004" pitchFamily="2" charset="0"/>
                <a:cs typeface="Times New Roman" panose="02020603050405020304" pitchFamily="18" charset="0"/>
              </a:rPr>
              <a:t>Приложение </a:t>
            </a:r>
            <a:r>
              <a:rPr lang="ru-RU" sz="2400" u="sng" dirty="0">
                <a:solidFill>
                  <a:schemeClr val="bg1">
                    <a:lumMod val="95000"/>
                  </a:schemeClr>
                </a:solidFill>
                <a:latin typeface="Sitka Small" panose="02000505000000020004" pitchFamily="2" charset="0"/>
                <a:cs typeface="Times New Roman" panose="02020603050405020304" pitchFamily="18" charset="0"/>
              </a:rPr>
              <a:t>пока</a:t>
            </a:r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Sitka Small" panose="02000505000000020004" pitchFamily="2" charset="0"/>
                <a:cs typeface="Times New Roman" panose="02020603050405020304" pitchFamily="18" charset="0"/>
              </a:rPr>
              <a:t> ориентировано на </a:t>
            </a:r>
            <a:r>
              <a:rPr lang="ru-RU" sz="2400" dirty="0" smtClean="0">
                <a:solidFill>
                  <a:schemeClr val="bg1">
                    <a:lumMod val="95000"/>
                  </a:schemeClr>
                </a:solidFill>
                <a:latin typeface="Sitka Small" panose="02000505000000020004" pitchFamily="2" charset="0"/>
                <a:cs typeface="Times New Roman" panose="02020603050405020304" pitchFamily="18" charset="0"/>
              </a:rPr>
              <a:t>русскоговорящую аудиторию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Sitka Small" panose="02000505000000020004" pitchFamily="2" charset="0"/>
                <a:cs typeface="Times New Roman" panose="02020603050405020304" pitchFamily="18" charset="0"/>
              </a:rPr>
              <a:t>.</a:t>
            </a:r>
            <a:endParaRPr lang="ru-RU" sz="2400" dirty="0">
              <a:solidFill>
                <a:schemeClr val="bg1">
                  <a:lumMod val="95000"/>
                </a:schemeClr>
              </a:solidFill>
              <a:latin typeface="Sitka Small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5273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3E67ADA3-7359-439C-B80B-ACE7F51AF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234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750" advClick="0" advTm="2500">
        <p159:morph option="byObject"/>
      </p:transition>
    </mc:Choice>
    <mc:Fallback>
      <p:transition spd="slow" advClick="0" advTm="25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0914"/>
          </a:xfrm>
        </p:spPr>
        <p:txBody>
          <a:bodyPr/>
          <a:lstStyle/>
          <a:p>
            <a:r>
              <a:rPr lang="ru-RU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/>
        </p:nvSpPr>
        <p:spPr>
          <a:xfrm>
            <a:off x="406401" y="1574801"/>
            <a:ext cx="4876800" cy="4189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Sitka Small" panose="02000505000000020004" pitchFamily="2" charset="0"/>
              </a:rPr>
              <a:t>Создать </a:t>
            </a:r>
            <a:r>
              <a:rPr lang="ru-RU" sz="2400" dirty="0" smtClean="0">
                <a:solidFill>
                  <a:schemeClr val="bg1">
                    <a:lumMod val="95000"/>
                  </a:schemeClr>
                </a:solidFill>
                <a:latin typeface="Sitka Small" panose="02000505000000020004" pitchFamily="2" charset="0"/>
              </a:rPr>
              <a:t>полноценную игру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Sitka Small" panose="02000505000000020004" pitchFamily="2" charset="0"/>
              </a:rPr>
              <a:t>.</a:t>
            </a:r>
            <a:endParaRPr lang="ru-RU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840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8603" y="161830"/>
            <a:ext cx="10515600" cy="932155"/>
          </a:xfrm>
        </p:spPr>
        <p:txBody>
          <a:bodyPr>
            <a:normAutofit/>
          </a:bodyPr>
          <a:lstStyle/>
          <a:p>
            <a:r>
              <a:rPr lang="ru-RU" sz="5400" b="1" dirty="0">
                <a:solidFill>
                  <a:schemeClr val="bg1"/>
                </a:solidFill>
                <a:latin typeface="Times New Roman"/>
                <a:cs typeface="Times New Roman"/>
              </a:rPr>
              <a:t>Описание игры</a:t>
            </a:r>
            <a:endParaRPr lang="ru-RU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/>
        </p:nvSpPr>
        <p:spPr>
          <a:xfrm>
            <a:off x="406401" y="1574801"/>
            <a:ext cx="11232572" cy="41892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dirty="0">
              <a:solidFill>
                <a:schemeClr val="bg1"/>
              </a:solidFill>
              <a:latin typeface="Sitka Smal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0964733-D17B-484F-89D9-C8FE1B77C0FF}"/>
              </a:ext>
            </a:extLst>
          </p:cNvPr>
          <p:cNvSpPr txBox="1"/>
          <p:nvPr/>
        </p:nvSpPr>
        <p:spPr>
          <a:xfrm>
            <a:off x="270028" y="1115194"/>
            <a:ext cx="40090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2400" b="1" dirty="0">
                <a:solidFill>
                  <a:schemeClr val="bg1">
                    <a:lumMod val="95000"/>
                  </a:schemeClr>
                </a:solidFill>
                <a:latin typeface="Sitka Small"/>
              </a:rPr>
              <a:t>Жанр</a:t>
            </a:r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Sitka Small"/>
              </a:rPr>
              <a:t>: </a:t>
            </a:r>
            <a:r>
              <a:rPr lang="ru-RU" sz="2400" u="sng" dirty="0">
                <a:solidFill>
                  <a:schemeClr val="bg1">
                    <a:lumMod val="95000"/>
                  </a:schemeClr>
                </a:solidFill>
                <a:latin typeface="Sitka Small"/>
              </a:rPr>
              <a:t>рогалик</a:t>
            </a:r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Sitka Small"/>
              </a:rPr>
              <a:t>.</a:t>
            </a:r>
          </a:p>
          <a:p>
            <a:pPr marL="0" indent="0">
              <a:buNone/>
            </a:pPr>
            <a:endParaRPr lang="ru-RU" sz="2400" dirty="0">
              <a:solidFill>
                <a:schemeClr val="bg1">
                  <a:lumMod val="95000"/>
                </a:schemeClr>
              </a:solidFill>
              <a:latin typeface="Sitka Small"/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chemeClr val="bg1">
                    <a:lumMod val="95000"/>
                  </a:schemeClr>
                </a:solidFill>
                <a:latin typeface="Sitka Small"/>
              </a:rPr>
              <a:t>Сценарий</a:t>
            </a:r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Sitka Small"/>
              </a:rPr>
              <a:t>: </a:t>
            </a:r>
            <a:r>
              <a:rPr lang="ru-RU" sz="2400" u="sng" dirty="0">
                <a:solidFill>
                  <a:schemeClr val="bg1">
                    <a:lumMod val="95000"/>
                  </a:schemeClr>
                </a:solidFill>
                <a:latin typeface="Sitka Small"/>
              </a:rPr>
              <a:t>Игральный кубик </a:t>
            </a:r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Sitka Small"/>
              </a:rPr>
              <a:t>оказался в неизвестном месте, где встретил врагов, с которыми ему придётся сражаться, чтобы </a:t>
            </a:r>
            <a:r>
              <a:rPr lang="ru-RU" sz="2400" u="sng" dirty="0">
                <a:solidFill>
                  <a:schemeClr val="bg1">
                    <a:lumMod val="95000"/>
                  </a:schemeClr>
                </a:solidFill>
                <a:latin typeface="Sitka Small"/>
              </a:rPr>
              <a:t>выбраться</a:t>
            </a:r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Sitka Small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FC57272-03E9-4480-8F46-18005C34588B}"/>
              </a:ext>
            </a:extLst>
          </p:cNvPr>
          <p:cNvSpPr txBox="1"/>
          <p:nvPr/>
        </p:nvSpPr>
        <p:spPr>
          <a:xfrm>
            <a:off x="7751685" y="1303453"/>
            <a:ext cx="4435976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ru-RU" sz="2400" b="1" dirty="0">
                <a:solidFill>
                  <a:schemeClr val="bg1">
                    <a:lumMod val="95000"/>
                  </a:schemeClr>
                </a:solidFill>
                <a:latin typeface="Sitka Small"/>
              </a:rPr>
              <a:t>Геймплей</a:t>
            </a:r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Sitka Small"/>
              </a:rPr>
              <a:t>: Игрок использует игральные </a:t>
            </a:r>
            <a:r>
              <a:rPr lang="ru-RU" sz="2400" u="sng" dirty="0">
                <a:solidFill>
                  <a:schemeClr val="bg1">
                    <a:lumMod val="95000"/>
                  </a:schemeClr>
                </a:solidFill>
                <a:latin typeface="Sitka Small"/>
              </a:rPr>
              <a:t>кубики</a:t>
            </a:r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Sitka Small"/>
              </a:rPr>
              <a:t> и </a:t>
            </a:r>
            <a:r>
              <a:rPr lang="ru-RU" sz="2400" u="sng" dirty="0">
                <a:solidFill>
                  <a:schemeClr val="bg1">
                    <a:lumMod val="95000"/>
                  </a:schemeClr>
                </a:solidFill>
                <a:latin typeface="Sitka Small"/>
              </a:rPr>
              <a:t>карточки</a:t>
            </a:r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Sitka Small"/>
              </a:rPr>
              <a:t> с действиями для сражения с противниками, проходя подземелья</a:t>
            </a:r>
          </a:p>
        </p:txBody>
      </p:sp>
    </p:spTree>
    <p:extLst>
      <p:ext uri="{BB962C8B-B14F-4D97-AF65-F5344CB8AC3E}">
        <p14:creationId xmlns:p14="http://schemas.microsoft.com/office/powerpoint/2010/main" val="14659559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4200" y="212725"/>
            <a:ext cx="6473548" cy="954107"/>
          </a:xfrm>
        </p:spPr>
        <p:txBody>
          <a:bodyPr/>
          <a:lstStyle/>
          <a:p>
            <a:r>
              <a:rPr lang="ru-RU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Наша</a:t>
            </a:r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игра</a:t>
            </a:r>
            <a:endParaRPr lang="ru-RU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057748" y="1884517"/>
            <a:ext cx="4968240" cy="29394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396000" algn="r">
              <a:buFont typeface="+mj-lt"/>
              <a:buAutoNum type="arabicPeriod"/>
            </a:pPr>
            <a:r>
              <a:rPr lang="ru-RU" sz="2100" dirty="0">
                <a:solidFill>
                  <a:schemeClr val="bg1">
                    <a:lumMod val="95000"/>
                  </a:schemeClr>
                </a:solidFill>
                <a:latin typeface="Sitka Small" panose="02000505000000020004" pitchFamily="2" charset="0"/>
                <a:cs typeface="Calibri"/>
              </a:rPr>
              <a:t>Демонстрационный уровень</a:t>
            </a:r>
          </a:p>
          <a:p>
            <a:pPr marL="457200" indent="-396000" algn="r">
              <a:buFont typeface="+mj-lt"/>
              <a:buAutoNum type="arabicPeriod"/>
            </a:pPr>
            <a:r>
              <a:rPr lang="ru-RU" sz="2100" dirty="0">
                <a:solidFill>
                  <a:schemeClr val="bg1">
                    <a:lumMod val="95000"/>
                  </a:schemeClr>
                </a:solidFill>
                <a:latin typeface="Sitka Small" panose="02000505000000020004" pitchFamily="2" charset="0"/>
                <a:cs typeface="Calibri"/>
              </a:rPr>
              <a:t>Модель главного героя</a:t>
            </a:r>
          </a:p>
          <a:p>
            <a:pPr marL="457200" indent="-396000" algn="r">
              <a:buFont typeface="+mj-lt"/>
              <a:buAutoNum type="arabicPeriod"/>
            </a:pPr>
            <a:r>
              <a:rPr lang="ru-RU" sz="2100" dirty="0">
                <a:solidFill>
                  <a:schemeClr val="bg1">
                    <a:lumMod val="95000"/>
                  </a:schemeClr>
                </a:solidFill>
                <a:latin typeface="Sitka Small" panose="02000505000000020004" pitchFamily="2" charset="0"/>
                <a:cs typeface="Calibri"/>
              </a:rPr>
              <a:t>Модели врагов</a:t>
            </a:r>
          </a:p>
          <a:p>
            <a:pPr marL="457200" indent="-396000" algn="r">
              <a:buFont typeface="+mj-lt"/>
              <a:buAutoNum type="arabicPeriod"/>
            </a:pPr>
            <a:r>
              <a:rPr lang="ru-RU" sz="2100" dirty="0">
                <a:solidFill>
                  <a:schemeClr val="bg1">
                    <a:lumMod val="95000"/>
                  </a:schemeClr>
                </a:solidFill>
                <a:latin typeface="Sitka Small" panose="02000505000000020004" pitchFamily="2" charset="0"/>
                <a:cs typeface="Calibri"/>
              </a:rPr>
              <a:t>Игровые объекты и т.п.</a:t>
            </a:r>
          </a:p>
          <a:p>
            <a:pPr marL="457200" indent="-396000" algn="r">
              <a:buFont typeface="+mj-lt"/>
              <a:buAutoNum type="arabicPeriod"/>
            </a:pPr>
            <a:r>
              <a:rPr lang="ru-RU" sz="2100" dirty="0">
                <a:solidFill>
                  <a:schemeClr val="bg1">
                    <a:lumMod val="95000"/>
                  </a:schemeClr>
                </a:solidFill>
                <a:latin typeface="Sitka Small" panose="02000505000000020004" pitchFamily="2" charset="0"/>
                <a:cs typeface="Calibri"/>
              </a:rPr>
              <a:t>Части</a:t>
            </a:r>
            <a:r>
              <a:rPr lang="en-US" sz="2100" dirty="0">
                <a:solidFill>
                  <a:schemeClr val="bg1">
                    <a:lumMod val="95000"/>
                  </a:schemeClr>
                </a:solidFill>
                <a:latin typeface="Sitka Small" panose="02000505000000020004" pitchFamily="2" charset="0"/>
                <a:cs typeface="Calibri"/>
              </a:rPr>
              <a:t> GUI</a:t>
            </a:r>
            <a:endParaRPr lang="ru-RU" sz="2100" dirty="0">
              <a:solidFill>
                <a:schemeClr val="bg1">
                  <a:lumMod val="95000"/>
                </a:schemeClr>
              </a:solidFill>
              <a:latin typeface="Sitka Small" panose="02000505000000020004" pitchFamily="2" charset="0"/>
              <a:cs typeface="Calibri"/>
            </a:endParaRPr>
          </a:p>
          <a:p>
            <a:pPr marL="457200" indent="-396000" algn="r">
              <a:buFont typeface="+mj-lt"/>
              <a:buAutoNum type="arabicPeriod"/>
            </a:pPr>
            <a:r>
              <a:rPr lang="ru-RU" sz="2100" dirty="0">
                <a:solidFill>
                  <a:schemeClr val="bg1">
                    <a:lumMod val="95000"/>
                  </a:schemeClr>
                </a:solidFill>
                <a:latin typeface="Sitka Small" panose="02000505000000020004" pitchFamily="2" charset="0"/>
                <a:cs typeface="Calibri"/>
              </a:rPr>
              <a:t>Внедрена технология AR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xmlns="" id="{118DB5FA-26E6-492C-A579-58FC2F46FA80}"/>
              </a:ext>
            </a:extLst>
          </p:cNvPr>
          <p:cNvSpPr txBox="1"/>
          <p:nvPr/>
        </p:nvSpPr>
        <p:spPr>
          <a:xfrm>
            <a:off x="289560" y="1316346"/>
            <a:ext cx="6055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>
                    <a:lumMod val="95000"/>
                  </a:schemeClr>
                </a:solidFill>
                <a:latin typeface="Sitka Small" panose="02000505000000020004" pitchFamily="2" charset="0"/>
                <a:cs typeface="Calibri"/>
              </a:rPr>
              <a:t>На данный момент у нас готово:</a:t>
            </a:r>
          </a:p>
        </p:txBody>
      </p:sp>
    </p:spTree>
    <p:extLst>
      <p:ext uri="{BB962C8B-B14F-4D97-AF65-F5344CB8AC3E}">
        <p14:creationId xmlns:p14="http://schemas.microsoft.com/office/powerpoint/2010/main" val="39576367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42BB4F7C-188C-4DBE-A3AC-E2BA4A61D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796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750" advClick="0" advTm="2500">
        <p159:morph option="byObject"/>
      </p:transition>
    </mc:Choice>
    <mc:Fallback>
      <p:transition spd="slow" advClick="0" advTm="2500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2879</TotalTime>
  <Words>239</Words>
  <Application>Microsoft Office PowerPoint</Application>
  <PresentationFormat>Широкоэкранный</PresentationFormat>
  <Paragraphs>51</Paragraphs>
  <Slides>37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Sitka Small</vt:lpstr>
      <vt:lpstr>Times New Roman</vt:lpstr>
      <vt:lpstr>Тема Office</vt:lpstr>
      <vt:lpstr>DiceAdventuresAR</vt:lpstr>
      <vt:lpstr>Проблема</vt:lpstr>
      <vt:lpstr>Презентация PowerPoint</vt:lpstr>
      <vt:lpstr>Целевая аудитория</vt:lpstr>
      <vt:lpstr>Презентация PowerPoint</vt:lpstr>
      <vt:lpstr>Цель</vt:lpstr>
      <vt:lpstr>Описание игры</vt:lpstr>
      <vt:lpstr>Наша игра</vt:lpstr>
      <vt:lpstr>Презентация PowerPoint</vt:lpstr>
      <vt:lpstr>Команда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Спасибо!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fominmaxim3721@gmail.com</dc:creator>
  <cp:lastModifiedBy>Учетная запись Майкрософт</cp:lastModifiedBy>
  <cp:revision>157</cp:revision>
  <dcterms:created xsi:type="dcterms:W3CDTF">2020-10-30T08:47:25Z</dcterms:created>
  <dcterms:modified xsi:type="dcterms:W3CDTF">2020-12-18T17:22:30Z</dcterms:modified>
</cp:coreProperties>
</file>